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207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03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6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6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634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1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02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20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0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4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46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ACBA9-AAD2-4643-9238-893DEE0C30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078CA-E26E-4AE6-B6A4-E07849D4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1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" t="8157" r="4839" b="11530"/>
          <a:stretch/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3246120"/>
            <a:ext cx="8191500" cy="2545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dirty="0">
              <a:solidFill>
                <a:schemeClr val="bg1"/>
              </a:solidFill>
              <a:latin typeface="Chaparral Pro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Chaparral Pro" pitchFamily="18" charset="0"/>
              </a:rPr>
              <a:t>Ms. </a:t>
            </a:r>
            <a:r>
              <a:rPr lang="en-US" dirty="0" err="1" smtClean="0">
                <a:solidFill>
                  <a:schemeClr val="bg1"/>
                </a:solidFill>
                <a:latin typeface="Chaparral Pro" pitchFamily="18" charset="0"/>
              </a:rPr>
              <a:t>Dainie</a:t>
            </a:r>
            <a:r>
              <a:rPr lang="en-US" dirty="0" smtClean="0">
                <a:solidFill>
                  <a:schemeClr val="bg1"/>
                </a:solidFill>
                <a:latin typeface="Chaparral Pro" pitchFamily="18" charset="0"/>
              </a:rPr>
              <a:t> P. </a:t>
            </a:r>
            <a:r>
              <a:rPr lang="en-US" dirty="0" err="1" smtClean="0">
                <a:solidFill>
                  <a:schemeClr val="bg1"/>
                </a:solidFill>
                <a:latin typeface="Chaparral Pro" pitchFamily="18" charset="0"/>
              </a:rPr>
              <a:t>Pandan</a:t>
            </a:r>
            <a:endParaRPr lang="en-US" dirty="0" smtClean="0">
              <a:solidFill>
                <a:schemeClr val="bg1"/>
              </a:solidFill>
              <a:latin typeface="Chaparral Pro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Chaparral Pro" pitchFamily="18" charset="0"/>
              </a:rPr>
              <a:t>Grade 6 – Adorable, Room 105</a:t>
            </a:r>
          </a:p>
          <a:p>
            <a:r>
              <a:rPr lang="en-US" dirty="0" smtClean="0">
                <a:solidFill>
                  <a:schemeClr val="bg1"/>
                </a:solidFill>
                <a:latin typeface="Chaparral Pro" pitchFamily="18" charset="0"/>
              </a:rPr>
              <a:t>1</a:t>
            </a:r>
            <a:r>
              <a:rPr lang="en-US" baseline="30000" dirty="0" smtClean="0">
                <a:solidFill>
                  <a:schemeClr val="bg1"/>
                </a:solidFill>
                <a:latin typeface="Chaparral Pro" pitchFamily="18" charset="0"/>
              </a:rPr>
              <a:t>st</a:t>
            </a:r>
            <a:r>
              <a:rPr lang="en-US" dirty="0" smtClean="0">
                <a:solidFill>
                  <a:schemeClr val="bg1"/>
                </a:solidFill>
                <a:latin typeface="Chaparral Pro" pitchFamily="18" charset="0"/>
              </a:rPr>
              <a:t> Grading Period, S.Y. 2011-2012</a:t>
            </a:r>
          </a:p>
          <a:p>
            <a:endParaRPr lang="en-US" dirty="0">
              <a:solidFill>
                <a:schemeClr val="bg1"/>
              </a:solidFill>
              <a:latin typeface="Chaparral Pro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19200" y="1447800"/>
            <a:ext cx="705612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6600" b="1" dirty="0" smtClean="0">
                <a:solidFill>
                  <a:schemeClr val="bg1"/>
                </a:solidFill>
                <a:latin typeface="Chaparral Pro" pitchFamily="18" charset="0"/>
              </a:rPr>
              <a:t>New Life Academy</a:t>
            </a:r>
            <a:endParaRPr lang="en-US" sz="6600" b="1" dirty="0">
              <a:solidFill>
                <a:schemeClr val="bg1"/>
              </a:solidFill>
              <a:latin typeface="Chaparral Pro" pitchFamily="18" charset="0"/>
            </a:endParaRPr>
          </a:p>
          <a:p>
            <a:pPr algn="l"/>
            <a:endParaRPr lang="en-US" sz="6600" dirty="0">
              <a:solidFill>
                <a:schemeClr val="bg1"/>
              </a:solidFill>
              <a:latin typeface="Chaparral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79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" t="8157" r="4839" b="11530"/>
          <a:stretch/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52600"/>
            <a:ext cx="7772400" cy="3048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chemeClr val="bg1"/>
                </a:solidFill>
                <a:latin typeface="Chaparral Pro" pitchFamily="18" charset="0"/>
              </a:rPr>
              <a:t>Curriculum Preview</a:t>
            </a:r>
            <a:endParaRPr lang="en-US" sz="96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0501">
            <a:off x="7010400" y="4572000"/>
            <a:ext cx="181927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321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" t="8157" r="4839" b="11530"/>
          <a:stretch/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8"/>
            <a:ext cx="8229600" cy="1020762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latin typeface="Chaparral Pro" pitchFamily="18" charset="0"/>
              </a:rPr>
              <a:t>Science and Health</a:t>
            </a:r>
            <a:endParaRPr lang="en-US" sz="6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98637"/>
            <a:ext cx="6781800" cy="46783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Circulatory System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Nervous System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Ecosystem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Feeding Interrelationships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Oxygen-Carbon Dioxide Cycle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Population</a:t>
            </a:r>
            <a:endParaRPr lang="en-US" sz="4000" dirty="0">
              <a:solidFill>
                <a:schemeClr val="bg1"/>
              </a:solidFill>
              <a:latin typeface="Chaparral Pro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981201"/>
            <a:ext cx="3505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293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" t="8157" r="4839" b="11530"/>
          <a:stretch/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latin typeface="Chaparral Pro" pitchFamily="18" charset="0"/>
              </a:rPr>
              <a:t>Mathematics</a:t>
            </a:r>
            <a:endParaRPr lang="en-US" sz="66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79120" y="2286000"/>
            <a:ext cx="5364480" cy="38862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Whole Numbers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Decimals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Fractions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Ratio and Proportion 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Percentage</a:t>
            </a:r>
          </a:p>
          <a:p>
            <a:endParaRPr lang="en-US" sz="4000" dirty="0">
              <a:solidFill>
                <a:schemeClr val="bg1"/>
              </a:solidFill>
              <a:latin typeface="Chaparral Pro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985963"/>
            <a:ext cx="3233738" cy="319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60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" t="8157" r="4839" b="11530"/>
          <a:stretch/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7545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Meanings of words 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  <a:latin typeface="Chaparral Pro" pitchFamily="18" charset="0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    through its stresses</a:t>
            </a:r>
            <a:endParaRPr lang="en-US" sz="4000" dirty="0" smtClean="0">
              <a:solidFill>
                <a:schemeClr val="bg1"/>
              </a:solidFill>
              <a:latin typeface="Chaparral Pro" pitchFamily="18" charset="0"/>
            </a:endParaRPr>
          </a:p>
          <a:p>
            <a:r>
              <a:rPr lang="en-US" sz="4000" dirty="0">
                <a:solidFill>
                  <a:schemeClr val="bg1"/>
                </a:solidFill>
                <a:latin typeface="Chaparral Pro" pitchFamily="18" charset="0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Following Directions</a:t>
            </a:r>
            <a:endParaRPr lang="en-US" sz="4000" dirty="0" smtClean="0">
              <a:solidFill>
                <a:schemeClr val="bg1"/>
              </a:solidFill>
              <a:latin typeface="Chaparral Pro" pitchFamily="18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 Finding the main idea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  <a:latin typeface="Chaparral Pro" pitchFamily="18" charset="0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   and supporting details</a:t>
            </a:r>
            <a:endParaRPr lang="en-US" sz="4000" dirty="0" smtClean="0">
              <a:solidFill>
                <a:schemeClr val="bg1"/>
              </a:solidFill>
              <a:latin typeface="Chaparral Pro" pitchFamily="18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Chaparral Pro" pitchFamily="18" charset="0"/>
              </a:rPr>
              <a:t>Sequencing of events</a:t>
            </a:r>
            <a:endParaRPr lang="en-US" sz="4000" dirty="0" smtClean="0">
              <a:solidFill>
                <a:schemeClr val="bg1"/>
              </a:solidFill>
              <a:latin typeface="Chaparral Pro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latin typeface="Chaparral Pro" pitchFamily="18" charset="0"/>
              </a:rPr>
              <a:t>English</a:t>
            </a:r>
            <a:endParaRPr lang="en-US" sz="66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14599"/>
            <a:ext cx="2447925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805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71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Curriculum Preview</vt:lpstr>
      <vt:lpstr>Science and Health</vt:lpstr>
      <vt:lpstr>Mathematics</vt:lpstr>
      <vt:lpstr>English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Preview</dc:title>
  <dc:creator>Daylinda Pandan</dc:creator>
  <cp:lastModifiedBy>Daylinda Pandan</cp:lastModifiedBy>
  <cp:revision>17</cp:revision>
  <dcterms:created xsi:type="dcterms:W3CDTF">2011-10-05T06:48:02Z</dcterms:created>
  <dcterms:modified xsi:type="dcterms:W3CDTF">2011-10-05T08:20:40Z</dcterms:modified>
</cp:coreProperties>
</file>